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8BE4-51B7-4FE8-A97D-76937786CB9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3768-4569-4A45-B5FB-8568257D3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8BE4-51B7-4FE8-A97D-76937786CB9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3768-4569-4A45-B5FB-8568257D3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8BE4-51B7-4FE8-A97D-76937786CB9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3768-4569-4A45-B5FB-8568257D3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8BE4-51B7-4FE8-A97D-76937786CB9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3768-4569-4A45-B5FB-8568257D3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8BE4-51B7-4FE8-A97D-76937786CB9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3768-4569-4A45-B5FB-8568257D3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8BE4-51B7-4FE8-A97D-76937786CB9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3768-4569-4A45-B5FB-8568257D3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8BE4-51B7-4FE8-A97D-76937786CB9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3768-4569-4A45-B5FB-8568257D3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8BE4-51B7-4FE8-A97D-76937786CB9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3768-4569-4A45-B5FB-8568257D3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8BE4-51B7-4FE8-A97D-76937786CB9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3768-4569-4A45-B5FB-8568257D3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8BE4-51B7-4FE8-A97D-76937786CB9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3768-4569-4A45-B5FB-8568257D3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8BE4-51B7-4FE8-A97D-76937786CB9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3768-4569-4A45-B5FB-8568257D3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B8BE4-51B7-4FE8-A97D-76937786CB9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C3768-4569-4A45-B5FB-8568257D3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11.postila.ru/data/4a/da/7a/65/4ada7a65b39b765b1d9525d5cc197f5d9167a8ce2f88827ea5c3dd1da033dab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/>
          <a:stretch/>
        </p:blipFill>
        <p:spPr bwMode="auto">
          <a:xfrm>
            <a:off x="15341" y="22386"/>
            <a:ext cx="9144000" cy="68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1671" y="57366"/>
            <a:ext cx="8191339" cy="1109985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Учимся вместе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517232"/>
            <a:ext cx="7200800" cy="1176536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Лепка птиц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89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942078/24478b76-ce84-44fc-a3f2-302f273969d9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036496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.pinimg.com/originals/40/2b/d9/402bd99e3b8a4e8cc841db8bd38b1c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9760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img1.labirint.ru/rcimg/737e151fa8a6cf37bdd12ac884493267/1920x1080/books41/409635/ph_1.jpg?15716789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64607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main-cdn.goods.ru/big2/hlr-system/1573362107/100025435835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9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4.infourok.ru/uploads/ex/0549/0016c198-82f47322/hello_html_m41d173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3168"/>
            <a:ext cx="8712968" cy="6505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Учимся вместе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ПК</cp:lastModifiedBy>
  <cp:revision>4</cp:revision>
  <dcterms:created xsi:type="dcterms:W3CDTF">2020-03-28T06:55:47Z</dcterms:created>
  <dcterms:modified xsi:type="dcterms:W3CDTF">2020-04-20T13:27:46Z</dcterms:modified>
</cp:coreProperties>
</file>